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34" autoAdjust="0"/>
    <p:restoredTop sz="96029" autoAdjust="0"/>
  </p:normalViewPr>
  <p:slideViewPr>
    <p:cSldViewPr snapToGrid="0">
      <p:cViewPr varScale="1">
        <p:scale>
          <a:sx n="90" d="100"/>
          <a:sy n="90" d="100"/>
        </p:scale>
        <p:origin x="809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985DD-B868-3661-0990-CE3D9A379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507E25-9173-4CFA-A817-E5C0E574E5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4407C-D428-BEAC-BDE8-DBD5B5C8E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4550-4608-4114-85CD-F2E1E74CD921}" type="datetimeFigureOut">
              <a:rPr lang="en-ZA" smtClean="0"/>
              <a:t>2025/04/09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B1018-3E58-A342-6636-FE15F04FD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0E0D6E-FC6B-C0AB-2C1D-05D1EF977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E837-18D9-4F83-B9C8-A4A0D2EA597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56083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E781C-E563-2E70-759E-64F33A6B2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488A40-D32C-87A8-C481-2CB88C9D8C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4EEDD-E112-DFE1-3FF7-0AFD796C8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4550-4608-4114-85CD-F2E1E74CD921}" type="datetimeFigureOut">
              <a:rPr lang="en-ZA" smtClean="0"/>
              <a:t>2025/04/09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3C81A-5D19-B723-4530-753CB97FC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D3BE02-24B5-1C80-331A-68E883274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E837-18D9-4F83-B9C8-A4A0D2EA597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5608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3A0E75-2ABA-03B6-FF2F-07E9F86426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A22336-25E8-5143-2BE8-758596E269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F3A4-84EF-FE49-E132-FB39FF577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4550-4608-4114-85CD-F2E1E74CD921}" type="datetimeFigureOut">
              <a:rPr lang="en-ZA" smtClean="0"/>
              <a:t>2025/04/09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5767A5-AEC8-C711-9EA2-EE08929F2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E6918-B9EA-54BF-E151-1A0B4E070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E837-18D9-4F83-B9C8-A4A0D2EA597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94540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E7440-0338-F33A-93BE-BB81AB6E9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DB61A-2F70-4792-E155-6650F1D85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17BAF-A492-FA96-D6FB-A47CF349D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4550-4608-4114-85CD-F2E1E74CD921}" type="datetimeFigureOut">
              <a:rPr lang="en-ZA" smtClean="0"/>
              <a:t>2025/04/09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9E8A45-58D5-C0DA-9E90-52DFADD68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7935DA-7779-91D8-3558-7D47019DE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E837-18D9-4F83-B9C8-A4A0D2EA597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18035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7B5BA-5F42-9A77-06BD-E081A7A13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24DDA9-F906-CC4B-1AB3-9713F8373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93909-5C22-B3C0-29EF-AF3D2070F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4550-4608-4114-85CD-F2E1E74CD921}" type="datetimeFigureOut">
              <a:rPr lang="en-ZA" smtClean="0"/>
              <a:t>2025/04/09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8D1C5-2038-7B11-8014-033776D15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55AA81-3B0B-C044-3A38-BFC8051D1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E837-18D9-4F83-B9C8-A4A0D2EA597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91072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525CD-20DB-E950-6517-EFBD04047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7DCE8-EDB2-4565-C642-2F26EAEF9E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27173D-CEA2-118A-FBAB-BAA15EDE08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49393-B3F9-0814-9FFA-65C3616FF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4550-4608-4114-85CD-F2E1E74CD921}" type="datetimeFigureOut">
              <a:rPr lang="en-ZA" smtClean="0"/>
              <a:t>2025/04/09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D85434-ABA6-F4DC-F3F3-E5D5365B3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D6DC2-A632-72AA-0FC5-F0965B588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E837-18D9-4F83-B9C8-A4A0D2EA597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42686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F9A76-02EE-7960-9C83-7F30E5AD1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8C9509-9381-2B1D-1B9F-C239745E7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C1C0B6-C61F-ADC9-C1F0-F129907A3E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E8C245-58BD-E41B-F379-A1932DA90E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9357B8-0B04-9AA5-E121-455C85C06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DE201A-74F5-3AB5-F82E-B1F026428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4550-4608-4114-85CD-F2E1E74CD921}" type="datetimeFigureOut">
              <a:rPr lang="en-ZA" smtClean="0"/>
              <a:t>2025/04/09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8E8B6F-EF0B-95D8-411D-46EC47C07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4A4CA7-4C6E-C04B-E4FA-00DB7F402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E837-18D9-4F83-B9C8-A4A0D2EA597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57874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E891F-8360-EA35-D8C4-16CC652F4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ECAC96-435C-15F0-DDE4-D91855242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4550-4608-4114-85CD-F2E1E74CD921}" type="datetimeFigureOut">
              <a:rPr lang="en-ZA" smtClean="0"/>
              <a:t>2025/04/09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EE8509-A442-4485-0E48-4922D93F3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DF190A-55AE-B699-1BDB-46BF155BF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E837-18D9-4F83-B9C8-A4A0D2EA597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45872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846DB8-A4FA-A79F-32D0-F3D6BF5BD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4550-4608-4114-85CD-F2E1E74CD921}" type="datetimeFigureOut">
              <a:rPr lang="en-ZA" smtClean="0"/>
              <a:t>2025/04/09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33AE33-E7D2-48F0-67BF-90AC54F4F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2EF6F7-B63C-8434-E864-A9851DDB3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E837-18D9-4F83-B9C8-A4A0D2EA597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4300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B1537-1D7F-3F95-BE62-D0F9D0CEB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2C9C6-6C30-8C5E-B1A5-22FF7BF5E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11BC47-CB2A-5B63-54A4-563ACD804C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769282-5B5C-B14D-E8AB-BC6721FE9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4550-4608-4114-85CD-F2E1E74CD921}" type="datetimeFigureOut">
              <a:rPr lang="en-ZA" smtClean="0"/>
              <a:t>2025/04/09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ACE973-8AB1-3011-BFA8-E20016DCC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24926F-EB57-18AC-C8D6-72F612F04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E837-18D9-4F83-B9C8-A4A0D2EA597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91105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CAEDF-ECAA-7B50-A03E-CC7DB5099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38210A-34A2-AB37-4F20-A18C1BB99C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6FD40E-4835-0EA7-D4C4-71BB0D09AF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4D972B-82AC-93EE-F7D0-DC336D1AC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4550-4608-4114-85CD-F2E1E74CD921}" type="datetimeFigureOut">
              <a:rPr lang="en-ZA" smtClean="0"/>
              <a:t>2025/04/09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11441F-8957-72C0-2E9F-D98118661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804EF8-73A1-E7A5-A966-54A1F86F0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E837-18D9-4F83-B9C8-A4A0D2EA597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49685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6D9F3D-4E3B-C2F1-8E43-45B1AD04D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391010-F07F-EF75-A2FE-2C24150B9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953DD-3BE3-67A8-DA2E-C08672844D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884550-4608-4114-85CD-F2E1E74CD921}" type="datetimeFigureOut">
              <a:rPr lang="en-ZA" smtClean="0"/>
              <a:t>2025/04/09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FAE7C-20A6-069B-D4A8-D355B78C13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EDB9C-749B-9250-C7A1-647B2B3FF8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33E837-18D9-4F83-B9C8-A4A0D2EA597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76671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DEEA2E-B09D-E211-70FD-56F3EAF4A3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656E030-CB81-E0C3-2C00-1AC4DAF49BA2}"/>
              </a:ext>
            </a:extLst>
          </p:cNvPr>
          <p:cNvCxnSpPr/>
          <p:nvPr/>
        </p:nvCxnSpPr>
        <p:spPr>
          <a:xfrm>
            <a:off x="3640408" y="59404"/>
            <a:ext cx="0" cy="6858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FE0C86-F53D-75A4-DD81-A8DFAF572850}"/>
              </a:ext>
            </a:extLst>
          </p:cNvPr>
          <p:cNvCxnSpPr/>
          <p:nvPr/>
        </p:nvCxnSpPr>
        <p:spPr>
          <a:xfrm>
            <a:off x="6504105" y="17021"/>
            <a:ext cx="0" cy="6858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BCAEEBE-2F20-532C-DA8E-A39693627E80}"/>
              </a:ext>
            </a:extLst>
          </p:cNvPr>
          <p:cNvCxnSpPr/>
          <p:nvPr/>
        </p:nvCxnSpPr>
        <p:spPr>
          <a:xfrm>
            <a:off x="9418116" y="0"/>
            <a:ext cx="0" cy="6858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B45269C6-15B3-D532-C2ED-24EFE032EF77}"/>
              </a:ext>
            </a:extLst>
          </p:cNvPr>
          <p:cNvSpPr txBox="1"/>
          <p:nvPr/>
        </p:nvSpPr>
        <p:spPr>
          <a:xfrm>
            <a:off x="885536" y="5813285"/>
            <a:ext cx="11306463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ZA" sz="6000" b="1" dirty="0">
              <a:latin typeface="Abadi" panose="020B0604020104020204" pitchFamily="34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2EE0EA-9FFC-35C5-FA3A-75E100E8C92D}"/>
              </a:ext>
            </a:extLst>
          </p:cNvPr>
          <p:cNvSpPr txBox="1"/>
          <p:nvPr/>
        </p:nvSpPr>
        <p:spPr>
          <a:xfrm>
            <a:off x="4108964" y="17021"/>
            <a:ext cx="19023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➖</a:t>
            </a:r>
            <a:endParaRPr lang="en-ZA" sz="96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23B292D-3644-B4AA-411E-508D2FC3B261}"/>
              </a:ext>
            </a:extLst>
          </p:cNvPr>
          <p:cNvSpPr txBox="1"/>
          <p:nvPr/>
        </p:nvSpPr>
        <p:spPr>
          <a:xfrm>
            <a:off x="1269519" y="44136"/>
            <a:ext cx="19023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➕</a:t>
            </a:r>
            <a:endParaRPr lang="en-ZA" sz="9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05B91FB-B7A4-CE69-B951-4A571FD14405}"/>
              </a:ext>
            </a:extLst>
          </p:cNvPr>
          <p:cNvSpPr txBox="1"/>
          <p:nvPr/>
        </p:nvSpPr>
        <p:spPr>
          <a:xfrm>
            <a:off x="7089703" y="46918"/>
            <a:ext cx="19023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✖️</a:t>
            </a:r>
            <a:endParaRPr lang="en-ZA" sz="9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E0ABF33-2E2E-D391-C0B6-214C7929C552}"/>
              </a:ext>
            </a:extLst>
          </p:cNvPr>
          <p:cNvSpPr txBox="1"/>
          <p:nvPr/>
        </p:nvSpPr>
        <p:spPr>
          <a:xfrm>
            <a:off x="9849104" y="90930"/>
            <a:ext cx="19023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➗</a:t>
            </a:r>
            <a:endParaRPr lang="en-ZA" sz="9600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5D16793-766D-B1E2-43CB-65EA7F4ACB07}"/>
              </a:ext>
            </a:extLst>
          </p:cNvPr>
          <p:cNvCxnSpPr/>
          <p:nvPr/>
        </p:nvCxnSpPr>
        <p:spPr>
          <a:xfrm>
            <a:off x="871637" y="17021"/>
            <a:ext cx="0" cy="6858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8739959E-D9C1-FDFE-7349-DA3970503961}"/>
              </a:ext>
            </a:extLst>
          </p:cNvPr>
          <p:cNvSpPr txBox="1"/>
          <p:nvPr/>
        </p:nvSpPr>
        <p:spPr>
          <a:xfrm rot="16200000">
            <a:off x="-3059808" y="2929678"/>
            <a:ext cx="6875023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badi" panose="020B060402010402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English</a:t>
            </a:r>
            <a:endParaRPr lang="en-ZA" sz="6000" b="1" dirty="0">
              <a:latin typeface="Abadi" panose="020B0604020104020204" pitchFamily="34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091B10A-DBAD-58A9-CA3A-EA84CB880B0B}"/>
              </a:ext>
            </a:extLst>
          </p:cNvPr>
          <p:cNvSpPr/>
          <p:nvPr/>
        </p:nvSpPr>
        <p:spPr>
          <a:xfrm>
            <a:off x="3041972" y="2624720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multiply</a:t>
            </a:r>
            <a:endParaRPr lang="en-ZA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D5C9D12-AE2A-B5CA-8685-DA38715B48C9}"/>
              </a:ext>
            </a:extLst>
          </p:cNvPr>
          <p:cNvSpPr/>
          <p:nvPr/>
        </p:nvSpPr>
        <p:spPr>
          <a:xfrm>
            <a:off x="3015338" y="4606184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product</a:t>
            </a:r>
            <a:endParaRPr lang="en-ZA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4765469-6A1B-4B03-43B3-E28DF88B5A71}"/>
              </a:ext>
            </a:extLst>
          </p:cNvPr>
          <p:cNvSpPr/>
          <p:nvPr/>
        </p:nvSpPr>
        <p:spPr>
          <a:xfrm>
            <a:off x="3008561" y="3890190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times</a:t>
            </a:r>
            <a:endParaRPr lang="en-ZA" dirty="0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17CAD565-05C4-4C72-45E1-7A9E3A47CEA5}"/>
              </a:ext>
            </a:extLst>
          </p:cNvPr>
          <p:cNvSpPr/>
          <p:nvPr/>
        </p:nvSpPr>
        <p:spPr>
          <a:xfrm>
            <a:off x="5888858" y="5255801"/>
            <a:ext cx="1245793" cy="43697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Sum of</a:t>
            </a:r>
            <a:endParaRPr lang="en-ZA" dirty="0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B7D5FA57-BA03-86D1-B372-141BA73A36B4}"/>
              </a:ext>
            </a:extLst>
          </p:cNvPr>
          <p:cNvSpPr/>
          <p:nvPr/>
        </p:nvSpPr>
        <p:spPr>
          <a:xfrm>
            <a:off x="8835130" y="4507129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altogether</a:t>
            </a:r>
            <a:endParaRPr lang="en-ZA" dirty="0"/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68129407-02D9-2F80-6BB8-9A5C473D4BDC}"/>
              </a:ext>
            </a:extLst>
          </p:cNvPr>
          <p:cNvSpPr/>
          <p:nvPr/>
        </p:nvSpPr>
        <p:spPr>
          <a:xfrm>
            <a:off x="8790508" y="5146437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together</a:t>
            </a:r>
            <a:endParaRPr lang="en-ZA" dirty="0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005EF17E-A484-8F39-AAD2-0D5EEB7091EB}"/>
              </a:ext>
            </a:extLst>
          </p:cNvPr>
          <p:cNvSpPr/>
          <p:nvPr/>
        </p:nvSpPr>
        <p:spPr>
          <a:xfrm>
            <a:off x="8810398" y="3326533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add</a:t>
            </a:r>
            <a:endParaRPr lang="en-ZA" dirty="0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38CFE804-2771-CF44-3276-050C91A13E69}"/>
              </a:ext>
            </a:extLst>
          </p:cNvPr>
          <p:cNvSpPr/>
          <p:nvPr/>
        </p:nvSpPr>
        <p:spPr>
          <a:xfrm>
            <a:off x="8823175" y="2728740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subtract</a:t>
            </a:r>
            <a:endParaRPr lang="en-ZA" dirty="0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DE85C9D6-47BA-B1E9-585C-E01EBD1CA84F}"/>
              </a:ext>
            </a:extLst>
          </p:cNvPr>
          <p:cNvSpPr/>
          <p:nvPr/>
        </p:nvSpPr>
        <p:spPr>
          <a:xfrm>
            <a:off x="3041733" y="3300501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divide</a:t>
            </a:r>
            <a:endParaRPr lang="en-ZA" dirty="0"/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EDAF0570-5934-FEB2-DCC9-C9D08D85D9D9}"/>
              </a:ext>
            </a:extLst>
          </p:cNvPr>
          <p:cNvSpPr/>
          <p:nvPr/>
        </p:nvSpPr>
        <p:spPr>
          <a:xfrm>
            <a:off x="5862743" y="3783769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sharing</a:t>
            </a:r>
            <a:endParaRPr lang="en-ZA" dirty="0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6529D91F-F61A-EB93-5997-F3C6478D65C8}"/>
              </a:ext>
            </a:extLst>
          </p:cNvPr>
          <p:cNvSpPr/>
          <p:nvPr/>
        </p:nvSpPr>
        <p:spPr>
          <a:xfrm>
            <a:off x="5754326" y="3096329"/>
            <a:ext cx="1462629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quotient of</a:t>
            </a:r>
            <a:endParaRPr lang="en-ZA" dirty="0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DB1FB5A6-899D-54CA-B862-69568FA8DAB1}"/>
              </a:ext>
            </a:extLst>
          </p:cNvPr>
          <p:cNvSpPr/>
          <p:nvPr/>
        </p:nvSpPr>
        <p:spPr>
          <a:xfrm>
            <a:off x="8816549" y="3920776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share</a:t>
            </a:r>
            <a:endParaRPr lang="en-ZA" dirty="0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0E031301-1D95-F81C-FEA2-2F37DF3D502D}"/>
              </a:ext>
            </a:extLst>
          </p:cNvPr>
          <p:cNvSpPr/>
          <p:nvPr/>
        </p:nvSpPr>
        <p:spPr>
          <a:xfrm>
            <a:off x="5921910" y="2312503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groups of</a:t>
            </a:r>
            <a:endParaRPr lang="en-ZA" dirty="0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D89AEE6A-039E-A29F-023F-E4A43DB4E905}"/>
              </a:ext>
            </a:extLst>
          </p:cNvPr>
          <p:cNvSpPr/>
          <p:nvPr/>
        </p:nvSpPr>
        <p:spPr>
          <a:xfrm>
            <a:off x="5654175" y="4452085"/>
            <a:ext cx="1754788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difference between</a:t>
            </a:r>
            <a:endParaRPr lang="en-ZA" dirty="0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39B954BF-83BD-6485-BB82-08032430B801}"/>
              </a:ext>
            </a:extLst>
          </p:cNvPr>
          <p:cNvSpPr/>
          <p:nvPr/>
        </p:nvSpPr>
        <p:spPr>
          <a:xfrm>
            <a:off x="3008560" y="5244853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Minus</a:t>
            </a:r>
            <a:endParaRPr lang="en-ZA" dirty="0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E0ABF61B-DD53-559E-5CFB-F857372C296D}"/>
              </a:ext>
            </a:extLst>
          </p:cNvPr>
          <p:cNvSpPr/>
          <p:nvPr/>
        </p:nvSpPr>
        <p:spPr>
          <a:xfrm>
            <a:off x="8810398" y="1476775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Less than</a:t>
            </a:r>
            <a:endParaRPr lang="en-ZA" dirty="0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B46EFD93-A965-8113-71D6-B9A46C5FEC32}"/>
              </a:ext>
            </a:extLst>
          </p:cNvPr>
          <p:cNvSpPr/>
          <p:nvPr/>
        </p:nvSpPr>
        <p:spPr>
          <a:xfrm>
            <a:off x="3069058" y="1335488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calculate</a:t>
            </a:r>
            <a:endParaRPr lang="en-ZA" dirty="0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E8A5E6D3-51B5-0DFD-F858-A13ED022E507}"/>
              </a:ext>
            </a:extLst>
          </p:cNvPr>
          <p:cNvSpPr/>
          <p:nvPr/>
        </p:nvSpPr>
        <p:spPr>
          <a:xfrm>
            <a:off x="3041733" y="1998413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double</a:t>
            </a:r>
            <a:endParaRPr lang="en-ZA" dirty="0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3EEBE09B-B534-AFA4-3F75-44EB49724B89}"/>
              </a:ext>
            </a:extLst>
          </p:cNvPr>
          <p:cNvSpPr/>
          <p:nvPr/>
        </p:nvSpPr>
        <p:spPr>
          <a:xfrm>
            <a:off x="5823550" y="1573227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Half</a:t>
            </a:r>
            <a:endParaRPr lang="en-ZA" dirty="0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1274F3A-C7AD-908A-91C5-97F74E3FCBD0}"/>
              </a:ext>
            </a:extLst>
          </p:cNvPr>
          <p:cNvSpPr/>
          <p:nvPr/>
        </p:nvSpPr>
        <p:spPr>
          <a:xfrm>
            <a:off x="8823175" y="2126452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Number sentence</a:t>
            </a:r>
            <a:endParaRPr lang="en-ZA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DEA486B-95C6-44FF-3CEB-8A64323B1CEC}"/>
              </a:ext>
            </a:extLst>
          </p:cNvPr>
          <p:cNvSpPr/>
          <p:nvPr/>
        </p:nvSpPr>
        <p:spPr>
          <a:xfrm>
            <a:off x="5862743" y="787810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Value</a:t>
            </a:r>
            <a:endParaRPr lang="en-ZA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B9458E4-6A3A-4393-ABF8-A34568B20D91}"/>
              </a:ext>
            </a:extLst>
          </p:cNvPr>
          <p:cNvSpPr/>
          <p:nvPr/>
        </p:nvSpPr>
        <p:spPr>
          <a:xfrm>
            <a:off x="2953444" y="614941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Answer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96744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D9CF10-8A52-B833-BB10-3FFCD77541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3E1E737-9AE8-AFD2-9B2E-7ABE375B165C}"/>
              </a:ext>
            </a:extLst>
          </p:cNvPr>
          <p:cNvCxnSpPr/>
          <p:nvPr/>
        </p:nvCxnSpPr>
        <p:spPr>
          <a:xfrm>
            <a:off x="3640408" y="59404"/>
            <a:ext cx="0" cy="6858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D51DB5-0D12-5421-4CB2-E3030B763025}"/>
              </a:ext>
            </a:extLst>
          </p:cNvPr>
          <p:cNvCxnSpPr/>
          <p:nvPr/>
        </p:nvCxnSpPr>
        <p:spPr>
          <a:xfrm>
            <a:off x="6504105" y="17021"/>
            <a:ext cx="0" cy="6858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59F3E62-FF76-28E9-3744-9860F0EAC02A}"/>
              </a:ext>
            </a:extLst>
          </p:cNvPr>
          <p:cNvCxnSpPr/>
          <p:nvPr/>
        </p:nvCxnSpPr>
        <p:spPr>
          <a:xfrm>
            <a:off x="9418116" y="0"/>
            <a:ext cx="0" cy="6858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18F1FEE8-C7B4-3719-0A2F-7D848AD01EC5}"/>
              </a:ext>
            </a:extLst>
          </p:cNvPr>
          <p:cNvSpPr txBox="1"/>
          <p:nvPr/>
        </p:nvSpPr>
        <p:spPr>
          <a:xfrm>
            <a:off x="885536" y="5813285"/>
            <a:ext cx="11306463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ZA" sz="6000" b="1" dirty="0">
              <a:latin typeface="Abadi" panose="020B0604020104020204" pitchFamily="34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13109D4-279B-9E82-070A-0F60369638EA}"/>
              </a:ext>
            </a:extLst>
          </p:cNvPr>
          <p:cNvSpPr/>
          <p:nvPr/>
        </p:nvSpPr>
        <p:spPr>
          <a:xfrm>
            <a:off x="3010397" y="2576167"/>
            <a:ext cx="1462626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menigvuldig</a:t>
            </a:r>
            <a:endParaRPr lang="en-ZA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CC596AC-139A-1DE9-4955-2957380471C5}"/>
              </a:ext>
            </a:extLst>
          </p:cNvPr>
          <p:cNvSpPr/>
          <p:nvPr/>
        </p:nvSpPr>
        <p:spPr>
          <a:xfrm>
            <a:off x="2983763" y="4557631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Produk</a:t>
            </a:r>
            <a:r>
              <a:rPr lang="en-US" dirty="0"/>
              <a:t> van</a:t>
            </a:r>
            <a:endParaRPr lang="en-ZA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6FEB0E1-6275-371C-B363-39B1AD94E9CC}"/>
              </a:ext>
            </a:extLst>
          </p:cNvPr>
          <p:cNvSpPr/>
          <p:nvPr/>
        </p:nvSpPr>
        <p:spPr>
          <a:xfrm>
            <a:off x="2976986" y="3841637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maal</a:t>
            </a:r>
            <a:endParaRPr lang="en-ZA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B01463D-83F2-FFD2-7F1E-5C1A31812DC6}"/>
              </a:ext>
            </a:extLst>
          </p:cNvPr>
          <p:cNvSpPr/>
          <p:nvPr/>
        </p:nvSpPr>
        <p:spPr>
          <a:xfrm>
            <a:off x="5915618" y="5100369"/>
            <a:ext cx="1245793" cy="43697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Som van</a:t>
            </a:r>
            <a:endParaRPr lang="en-ZA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5D32C4A-8C88-A847-7B35-65CD2F1CB5E8}"/>
              </a:ext>
            </a:extLst>
          </p:cNvPr>
          <p:cNvSpPr/>
          <p:nvPr/>
        </p:nvSpPr>
        <p:spPr>
          <a:xfrm>
            <a:off x="8761813" y="3939651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altesaam</a:t>
            </a:r>
            <a:endParaRPr lang="en-ZA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43631EA-8448-3F91-1D6B-28EBD807E0D8}"/>
              </a:ext>
            </a:extLst>
          </p:cNvPr>
          <p:cNvSpPr/>
          <p:nvPr/>
        </p:nvSpPr>
        <p:spPr>
          <a:xfrm>
            <a:off x="8717191" y="4578959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saam</a:t>
            </a:r>
            <a:endParaRPr lang="en-ZA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074AFD6-3079-8D05-22E9-D2F88156A3A6}"/>
              </a:ext>
            </a:extLst>
          </p:cNvPr>
          <p:cNvSpPr txBox="1"/>
          <p:nvPr/>
        </p:nvSpPr>
        <p:spPr>
          <a:xfrm>
            <a:off x="4108964" y="17021"/>
            <a:ext cx="19023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➖</a:t>
            </a:r>
            <a:endParaRPr lang="en-ZA" sz="96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70EF78B-45DF-7DD7-6A07-7954FB885871}"/>
              </a:ext>
            </a:extLst>
          </p:cNvPr>
          <p:cNvSpPr txBox="1"/>
          <p:nvPr/>
        </p:nvSpPr>
        <p:spPr>
          <a:xfrm>
            <a:off x="1269519" y="44136"/>
            <a:ext cx="19023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➕</a:t>
            </a:r>
            <a:endParaRPr lang="en-ZA" sz="9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3E4E790-3D90-7069-317C-339FBA3E94D5}"/>
              </a:ext>
            </a:extLst>
          </p:cNvPr>
          <p:cNvSpPr txBox="1"/>
          <p:nvPr/>
        </p:nvSpPr>
        <p:spPr>
          <a:xfrm>
            <a:off x="7089703" y="46918"/>
            <a:ext cx="19023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✖️</a:t>
            </a:r>
            <a:endParaRPr lang="en-ZA" sz="9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E4C6010-EFF4-AB97-598B-D60A3E930BBA}"/>
              </a:ext>
            </a:extLst>
          </p:cNvPr>
          <p:cNvSpPr txBox="1"/>
          <p:nvPr/>
        </p:nvSpPr>
        <p:spPr>
          <a:xfrm>
            <a:off x="9849104" y="90930"/>
            <a:ext cx="19023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➗</a:t>
            </a:r>
            <a:endParaRPr lang="en-ZA" sz="9600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544F784-9739-953E-250B-DC2B967AABD0}"/>
              </a:ext>
            </a:extLst>
          </p:cNvPr>
          <p:cNvSpPr/>
          <p:nvPr/>
        </p:nvSpPr>
        <p:spPr>
          <a:xfrm>
            <a:off x="8778655" y="2730310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optel</a:t>
            </a:r>
            <a:endParaRPr lang="en-ZA" dirty="0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8E3DD060-8AC5-DB3B-243C-6CF79EF63434}"/>
              </a:ext>
            </a:extLst>
          </p:cNvPr>
          <p:cNvSpPr/>
          <p:nvPr/>
        </p:nvSpPr>
        <p:spPr>
          <a:xfrm>
            <a:off x="8789524" y="1473151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aftrek</a:t>
            </a:r>
            <a:endParaRPr lang="en-ZA" dirty="0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6CAAD94-8609-E6E2-948E-C96F1BBD1EF1}"/>
              </a:ext>
            </a:extLst>
          </p:cNvPr>
          <p:cNvSpPr/>
          <p:nvPr/>
        </p:nvSpPr>
        <p:spPr>
          <a:xfrm>
            <a:off x="3010158" y="3251948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deel</a:t>
            </a:r>
            <a:endParaRPr lang="en-ZA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58B553FF-A44C-84A0-AFAA-256FA9A44E84}"/>
              </a:ext>
            </a:extLst>
          </p:cNvPr>
          <p:cNvSpPr/>
          <p:nvPr/>
        </p:nvSpPr>
        <p:spPr>
          <a:xfrm>
            <a:off x="5889503" y="3628337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deling</a:t>
            </a:r>
            <a:endParaRPr lang="en-ZA" dirty="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B1853369-7007-26B1-8906-C3BCB1D71205}"/>
              </a:ext>
            </a:extLst>
          </p:cNvPr>
          <p:cNvSpPr/>
          <p:nvPr/>
        </p:nvSpPr>
        <p:spPr>
          <a:xfrm>
            <a:off x="5781086" y="2940897"/>
            <a:ext cx="1462629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Kwosient</a:t>
            </a:r>
            <a:r>
              <a:rPr lang="en-US" dirty="0"/>
              <a:t> van </a:t>
            </a:r>
            <a:endParaRPr lang="en-ZA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E2B29A0A-BC2C-6E75-8D07-DC2B78D72BFD}"/>
              </a:ext>
            </a:extLst>
          </p:cNvPr>
          <p:cNvSpPr/>
          <p:nvPr/>
        </p:nvSpPr>
        <p:spPr>
          <a:xfrm>
            <a:off x="8761813" y="3344633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verdeling</a:t>
            </a:r>
            <a:endParaRPr lang="en-ZA" dirty="0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401571B4-ABAE-F7E2-9A82-BBC32FD8A631}"/>
              </a:ext>
            </a:extLst>
          </p:cNvPr>
          <p:cNvSpPr/>
          <p:nvPr/>
        </p:nvSpPr>
        <p:spPr>
          <a:xfrm>
            <a:off x="5863401" y="2251105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Groep van</a:t>
            </a:r>
            <a:endParaRPr lang="en-ZA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AF9C9057-42F2-72B8-A4F2-37DBC888ACEA}"/>
              </a:ext>
            </a:extLst>
          </p:cNvPr>
          <p:cNvSpPr/>
          <p:nvPr/>
        </p:nvSpPr>
        <p:spPr>
          <a:xfrm>
            <a:off x="5680935" y="4296653"/>
            <a:ext cx="1754788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Verskil</a:t>
            </a:r>
            <a:r>
              <a:rPr lang="en-US" dirty="0"/>
              <a:t> </a:t>
            </a:r>
            <a:r>
              <a:rPr lang="en-US" dirty="0" err="1"/>
              <a:t>tussen</a:t>
            </a:r>
            <a:endParaRPr lang="en-ZA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E206DC09-5D6E-6FC3-93AE-3B30BD12F206}"/>
              </a:ext>
            </a:extLst>
          </p:cNvPr>
          <p:cNvSpPr/>
          <p:nvPr/>
        </p:nvSpPr>
        <p:spPr>
          <a:xfrm>
            <a:off x="2948368" y="5196300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Minus</a:t>
            </a:r>
            <a:endParaRPr lang="en-ZA" dirty="0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18485C28-57D8-42C5-9366-3C2625FDD06C}"/>
              </a:ext>
            </a:extLst>
          </p:cNvPr>
          <p:cNvSpPr/>
          <p:nvPr/>
        </p:nvSpPr>
        <p:spPr>
          <a:xfrm>
            <a:off x="8720685" y="5218267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Minder as</a:t>
            </a:r>
            <a:endParaRPr lang="en-ZA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D69D80B9-BB62-0B2B-6138-344F115FFDA1}"/>
              </a:ext>
            </a:extLst>
          </p:cNvPr>
          <p:cNvCxnSpPr/>
          <p:nvPr/>
        </p:nvCxnSpPr>
        <p:spPr>
          <a:xfrm>
            <a:off x="871637" y="17021"/>
            <a:ext cx="0" cy="6858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A46AF57F-22A4-0134-3335-0FBB69E08A88}"/>
              </a:ext>
            </a:extLst>
          </p:cNvPr>
          <p:cNvSpPr txBox="1"/>
          <p:nvPr/>
        </p:nvSpPr>
        <p:spPr>
          <a:xfrm rot="16200000">
            <a:off x="-3059808" y="2929678"/>
            <a:ext cx="6875023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Afrikaans</a:t>
            </a:r>
            <a:endParaRPr lang="en-ZA" sz="6000" b="1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56EE91E-548E-1D36-1528-89A30128988B}"/>
              </a:ext>
            </a:extLst>
          </p:cNvPr>
          <p:cNvSpPr/>
          <p:nvPr/>
        </p:nvSpPr>
        <p:spPr>
          <a:xfrm>
            <a:off x="3069058" y="1335488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Werk </a:t>
            </a:r>
            <a:r>
              <a:rPr lang="en-US" dirty="0" err="1"/>
              <a:t>uit</a:t>
            </a:r>
            <a:endParaRPr lang="en-ZA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B2084CF-69A7-E353-452A-A535D2CC3CC2}"/>
              </a:ext>
            </a:extLst>
          </p:cNvPr>
          <p:cNvSpPr/>
          <p:nvPr/>
        </p:nvSpPr>
        <p:spPr>
          <a:xfrm>
            <a:off x="3041733" y="1998413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dubbel</a:t>
            </a:r>
            <a:endParaRPr lang="en-ZA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DCDA2E1-FE91-FDCB-BAB5-B845B4903543}"/>
              </a:ext>
            </a:extLst>
          </p:cNvPr>
          <p:cNvSpPr/>
          <p:nvPr/>
        </p:nvSpPr>
        <p:spPr>
          <a:xfrm>
            <a:off x="5823550" y="1573227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Helfde</a:t>
            </a:r>
            <a:endParaRPr lang="en-ZA" dirty="0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6ADED613-FB96-A405-5F9E-9B8C891B6502}"/>
              </a:ext>
            </a:extLst>
          </p:cNvPr>
          <p:cNvSpPr/>
          <p:nvPr/>
        </p:nvSpPr>
        <p:spPr>
          <a:xfrm>
            <a:off x="8771877" y="2119840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Getalle</a:t>
            </a:r>
            <a:r>
              <a:rPr lang="en-US" dirty="0"/>
              <a:t> sin</a:t>
            </a:r>
            <a:endParaRPr lang="en-ZA" dirty="0"/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75DBA7AE-2B54-9682-27EC-26F3D98300FF}"/>
              </a:ext>
            </a:extLst>
          </p:cNvPr>
          <p:cNvSpPr/>
          <p:nvPr/>
        </p:nvSpPr>
        <p:spPr>
          <a:xfrm>
            <a:off x="8874994" y="813540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Bereken</a:t>
            </a:r>
            <a:endParaRPr lang="en-ZA" dirty="0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807427D1-0ABA-809F-233F-B65616EB47E3}"/>
              </a:ext>
            </a:extLst>
          </p:cNvPr>
          <p:cNvSpPr/>
          <p:nvPr/>
        </p:nvSpPr>
        <p:spPr>
          <a:xfrm>
            <a:off x="2953444" y="614941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antwoord</a:t>
            </a:r>
            <a:endParaRPr lang="en-ZA" dirty="0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2124C85A-1F06-FBF1-6C57-70A23F2B0231}"/>
              </a:ext>
            </a:extLst>
          </p:cNvPr>
          <p:cNvSpPr/>
          <p:nvPr/>
        </p:nvSpPr>
        <p:spPr>
          <a:xfrm>
            <a:off x="5862743" y="787810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waarde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49636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BD1392-88F3-7821-BEFD-3A7861F29C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20F225F-875E-314D-ECE1-7FD735A27E86}"/>
              </a:ext>
            </a:extLst>
          </p:cNvPr>
          <p:cNvCxnSpPr/>
          <p:nvPr/>
        </p:nvCxnSpPr>
        <p:spPr>
          <a:xfrm>
            <a:off x="3640408" y="59404"/>
            <a:ext cx="0" cy="6858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D4064E9-C307-343A-BBE0-12A4E095BAC2}"/>
              </a:ext>
            </a:extLst>
          </p:cNvPr>
          <p:cNvCxnSpPr/>
          <p:nvPr/>
        </p:nvCxnSpPr>
        <p:spPr>
          <a:xfrm>
            <a:off x="6504105" y="17021"/>
            <a:ext cx="0" cy="6858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CC6646D-AA7C-E2BE-C7F8-A6C963220F33}"/>
              </a:ext>
            </a:extLst>
          </p:cNvPr>
          <p:cNvCxnSpPr/>
          <p:nvPr/>
        </p:nvCxnSpPr>
        <p:spPr>
          <a:xfrm>
            <a:off x="9418116" y="0"/>
            <a:ext cx="0" cy="6858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58C8C4D-3FC8-7CEB-2131-78B8E4856CBB}"/>
              </a:ext>
            </a:extLst>
          </p:cNvPr>
          <p:cNvSpPr txBox="1"/>
          <p:nvPr/>
        </p:nvSpPr>
        <p:spPr>
          <a:xfrm>
            <a:off x="4108964" y="17021"/>
            <a:ext cx="19023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➖</a:t>
            </a:r>
            <a:endParaRPr lang="en-ZA" sz="96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0E06041-4E33-C41D-533E-8E1EB074AE5C}"/>
              </a:ext>
            </a:extLst>
          </p:cNvPr>
          <p:cNvSpPr txBox="1"/>
          <p:nvPr/>
        </p:nvSpPr>
        <p:spPr>
          <a:xfrm>
            <a:off x="1269519" y="44136"/>
            <a:ext cx="19023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➕</a:t>
            </a:r>
            <a:endParaRPr lang="en-ZA" sz="9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EE897D-C714-58C3-CFFD-5D18C169C895}"/>
              </a:ext>
            </a:extLst>
          </p:cNvPr>
          <p:cNvSpPr txBox="1"/>
          <p:nvPr/>
        </p:nvSpPr>
        <p:spPr>
          <a:xfrm>
            <a:off x="7089703" y="46918"/>
            <a:ext cx="19023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✖️</a:t>
            </a:r>
            <a:endParaRPr lang="en-ZA" sz="9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FB7ABF-AB52-6563-F449-47844EFB6852}"/>
              </a:ext>
            </a:extLst>
          </p:cNvPr>
          <p:cNvSpPr txBox="1"/>
          <p:nvPr/>
        </p:nvSpPr>
        <p:spPr>
          <a:xfrm>
            <a:off x="9849104" y="90930"/>
            <a:ext cx="19023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➗</a:t>
            </a:r>
            <a:endParaRPr lang="en-ZA" sz="9600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8F2665A-5CC6-825F-7472-DCD2812A6BA1}"/>
              </a:ext>
            </a:extLst>
          </p:cNvPr>
          <p:cNvCxnSpPr/>
          <p:nvPr/>
        </p:nvCxnSpPr>
        <p:spPr>
          <a:xfrm>
            <a:off x="871637" y="17021"/>
            <a:ext cx="0" cy="6858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933EAF02-D7D7-7C7B-FA3C-45C8AD7E61EA}"/>
              </a:ext>
            </a:extLst>
          </p:cNvPr>
          <p:cNvSpPr txBox="1"/>
          <p:nvPr/>
        </p:nvSpPr>
        <p:spPr>
          <a:xfrm rot="16200000">
            <a:off x="-3051297" y="2921167"/>
            <a:ext cx="6858002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badi" panose="020B060402010402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isiXhosa</a:t>
            </a:r>
            <a:endParaRPr lang="en-ZA" sz="6000" b="1" dirty="0">
              <a:latin typeface="Abadi" panose="020B0604020104020204" pitchFamily="34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BE18B48-9000-E8E6-289E-98178FD8FF64}"/>
              </a:ext>
            </a:extLst>
          </p:cNvPr>
          <p:cNvSpPr/>
          <p:nvPr/>
        </p:nvSpPr>
        <p:spPr>
          <a:xfrm>
            <a:off x="3051345" y="2613291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multiply</a:t>
            </a:r>
            <a:endParaRPr lang="en-ZA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E4E907E-D4ED-21E1-09EA-E100CC16630A}"/>
              </a:ext>
            </a:extLst>
          </p:cNvPr>
          <p:cNvSpPr/>
          <p:nvPr/>
        </p:nvSpPr>
        <p:spPr>
          <a:xfrm>
            <a:off x="3024950" y="4463909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product</a:t>
            </a:r>
            <a:endParaRPr lang="en-ZA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966A19B-9643-AC45-ACC9-9C6815F2AD66}"/>
              </a:ext>
            </a:extLst>
          </p:cNvPr>
          <p:cNvSpPr/>
          <p:nvPr/>
        </p:nvSpPr>
        <p:spPr>
          <a:xfrm>
            <a:off x="3017511" y="3845747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times</a:t>
            </a:r>
            <a:endParaRPr lang="en-ZA" dirty="0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333DDCCD-B11A-004F-3647-732D1E4782F3}"/>
              </a:ext>
            </a:extLst>
          </p:cNvPr>
          <p:cNvSpPr/>
          <p:nvPr/>
        </p:nvSpPr>
        <p:spPr>
          <a:xfrm>
            <a:off x="5915236" y="4021039"/>
            <a:ext cx="1245793" cy="43697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Sum of</a:t>
            </a:r>
            <a:endParaRPr lang="en-ZA" dirty="0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FE903742-BD29-B3EC-23AF-372B76E1F9B4}"/>
              </a:ext>
            </a:extLst>
          </p:cNvPr>
          <p:cNvSpPr/>
          <p:nvPr/>
        </p:nvSpPr>
        <p:spPr>
          <a:xfrm>
            <a:off x="8812164" y="3824510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altogether</a:t>
            </a:r>
            <a:endParaRPr lang="en-ZA" dirty="0"/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4A83CEAC-1730-0601-5260-31C34B4BCF5C}"/>
              </a:ext>
            </a:extLst>
          </p:cNvPr>
          <p:cNvSpPr/>
          <p:nvPr/>
        </p:nvSpPr>
        <p:spPr>
          <a:xfrm>
            <a:off x="5931521" y="5203191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together</a:t>
            </a:r>
            <a:endParaRPr lang="en-ZA" dirty="0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28D62446-C2FC-7E02-C3D9-56D329A50440}"/>
              </a:ext>
            </a:extLst>
          </p:cNvPr>
          <p:cNvSpPr/>
          <p:nvPr/>
        </p:nvSpPr>
        <p:spPr>
          <a:xfrm>
            <a:off x="8812165" y="2540094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add</a:t>
            </a:r>
            <a:endParaRPr lang="en-ZA" dirty="0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CFF19D98-49DA-6E79-1702-02367DBE7941}"/>
              </a:ext>
            </a:extLst>
          </p:cNvPr>
          <p:cNvSpPr/>
          <p:nvPr/>
        </p:nvSpPr>
        <p:spPr>
          <a:xfrm>
            <a:off x="5964098" y="4592102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subtract</a:t>
            </a:r>
            <a:endParaRPr lang="en-ZA" dirty="0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4003C7D8-8098-188C-C45F-682CDA8A1895}"/>
              </a:ext>
            </a:extLst>
          </p:cNvPr>
          <p:cNvSpPr/>
          <p:nvPr/>
        </p:nvSpPr>
        <p:spPr>
          <a:xfrm>
            <a:off x="3024950" y="3227585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divide</a:t>
            </a:r>
            <a:endParaRPr lang="en-ZA" dirty="0"/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712FB391-F559-11BD-8BD8-88FA83484130}"/>
              </a:ext>
            </a:extLst>
          </p:cNvPr>
          <p:cNvSpPr/>
          <p:nvPr/>
        </p:nvSpPr>
        <p:spPr>
          <a:xfrm>
            <a:off x="5897315" y="2715363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sharing</a:t>
            </a:r>
            <a:endParaRPr lang="en-ZA" dirty="0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54C17332-A2ED-2F6A-601D-CE565B365612}"/>
              </a:ext>
            </a:extLst>
          </p:cNvPr>
          <p:cNvSpPr/>
          <p:nvPr/>
        </p:nvSpPr>
        <p:spPr>
          <a:xfrm>
            <a:off x="5714685" y="2114594"/>
            <a:ext cx="1462629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quotient of</a:t>
            </a:r>
            <a:endParaRPr lang="en-ZA" dirty="0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A029A5DB-C6D1-6941-0CFF-95AD048A742E}"/>
              </a:ext>
            </a:extLst>
          </p:cNvPr>
          <p:cNvSpPr/>
          <p:nvPr/>
        </p:nvSpPr>
        <p:spPr>
          <a:xfrm>
            <a:off x="8812165" y="3185202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share</a:t>
            </a:r>
            <a:endParaRPr lang="en-ZA" dirty="0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28C8BB41-F561-BE6E-60C9-00D886A5FC0F}"/>
              </a:ext>
            </a:extLst>
          </p:cNvPr>
          <p:cNvSpPr/>
          <p:nvPr/>
        </p:nvSpPr>
        <p:spPr>
          <a:xfrm>
            <a:off x="8817528" y="5032946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groups of</a:t>
            </a:r>
            <a:endParaRPr lang="en-ZA" dirty="0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F33674EA-F156-9F3A-8235-901697E5D274}"/>
              </a:ext>
            </a:extLst>
          </p:cNvPr>
          <p:cNvSpPr/>
          <p:nvPr/>
        </p:nvSpPr>
        <p:spPr>
          <a:xfrm>
            <a:off x="5568605" y="3372126"/>
            <a:ext cx="1754788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difference between</a:t>
            </a:r>
            <a:endParaRPr lang="en-ZA" dirty="0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A1D74CAD-ECBE-60D9-EBE7-9DBD4903B88F}"/>
              </a:ext>
            </a:extLst>
          </p:cNvPr>
          <p:cNvSpPr/>
          <p:nvPr/>
        </p:nvSpPr>
        <p:spPr>
          <a:xfrm>
            <a:off x="3021844" y="5079910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Minus</a:t>
            </a:r>
            <a:endParaRPr lang="en-ZA" dirty="0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40A9C64F-27FA-8116-6575-EC2B63D0EF08}"/>
              </a:ext>
            </a:extLst>
          </p:cNvPr>
          <p:cNvSpPr/>
          <p:nvPr/>
        </p:nvSpPr>
        <p:spPr>
          <a:xfrm>
            <a:off x="8795879" y="4441128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Less than</a:t>
            </a:r>
            <a:endParaRPr lang="en-ZA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3838419-B24C-F93E-091C-428AD3F48F21}"/>
              </a:ext>
            </a:extLst>
          </p:cNvPr>
          <p:cNvSpPr txBox="1"/>
          <p:nvPr/>
        </p:nvSpPr>
        <p:spPr>
          <a:xfrm>
            <a:off x="885536" y="5813285"/>
            <a:ext cx="11306463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ZA" sz="6000" b="1" dirty="0">
              <a:latin typeface="Abadi" panose="020B0604020104020204" pitchFamily="34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A87AC41-53DE-10B8-2FF1-E1928B9B1741}"/>
              </a:ext>
            </a:extLst>
          </p:cNvPr>
          <p:cNvSpPr/>
          <p:nvPr/>
        </p:nvSpPr>
        <p:spPr>
          <a:xfrm>
            <a:off x="3059988" y="1229856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calculate</a:t>
            </a:r>
            <a:endParaRPr lang="en-ZA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C48094A-E84A-8919-B0FF-85B7813669B3}"/>
              </a:ext>
            </a:extLst>
          </p:cNvPr>
          <p:cNvSpPr/>
          <p:nvPr/>
        </p:nvSpPr>
        <p:spPr>
          <a:xfrm>
            <a:off x="8812164" y="1916081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Sum of</a:t>
            </a:r>
            <a:endParaRPr lang="en-ZA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82DEF7AC-DD2D-8143-C730-12A004CE4F2D}"/>
              </a:ext>
            </a:extLst>
          </p:cNvPr>
          <p:cNvSpPr/>
          <p:nvPr/>
        </p:nvSpPr>
        <p:spPr>
          <a:xfrm>
            <a:off x="3032663" y="1892781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double</a:t>
            </a:r>
            <a:endParaRPr lang="en-ZA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A023EF9-CA23-B4D3-CF42-2E98EAEA0C6C}"/>
              </a:ext>
            </a:extLst>
          </p:cNvPr>
          <p:cNvSpPr/>
          <p:nvPr/>
        </p:nvSpPr>
        <p:spPr>
          <a:xfrm>
            <a:off x="5814480" y="1467595"/>
            <a:ext cx="1245793" cy="5216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Half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19069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1728</TotalTime>
  <Words>100</Words>
  <Application>Microsoft Office PowerPoint</Application>
  <PresentationFormat>Widescreen</PresentationFormat>
  <Paragraphs>80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Abadi</vt:lpstr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Maggie Verster</dc:creator>
  <cp:lastModifiedBy>Maggie Verster</cp:lastModifiedBy>
  <cp:revision>4</cp:revision>
  <dcterms:created xsi:type="dcterms:W3CDTF">2025-04-08T15:20:52Z</dcterms:created>
  <dcterms:modified xsi:type="dcterms:W3CDTF">2025-04-10T10:24:40Z</dcterms:modified>
</cp:coreProperties>
</file>